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6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5DC88-B24D-48F5-A94C-ECF22D74CF83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51605-A262-4DDA-87E7-645D6088E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51605-A262-4DDA-87E7-645D6088EB6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геометрии  в 9-х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Плавского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15 декабря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1196758"/>
          <a:ext cx="8568952" cy="5118672"/>
        </p:xfrm>
        <a:graphic>
          <a:graphicData uri="http://schemas.openxmlformats.org/drawingml/2006/table">
            <a:tbl>
              <a:tblPr/>
              <a:tblGrid>
                <a:gridCol w="749540"/>
                <a:gridCol w="2639004"/>
                <a:gridCol w="717053"/>
                <a:gridCol w="1143008"/>
                <a:gridCol w="1143008"/>
                <a:gridCol w="1143008"/>
                <a:gridCol w="1034331"/>
              </a:tblGrid>
              <a:tr h="285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№121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38,08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26,67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2,91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Дворская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49,34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3,67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166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83</a:t>
                      </a:r>
                      <a:r>
                        <a:rPr lang="ru-RU" b="1" baseline="0" dirty="0" smtClean="0"/>
                        <a:t> (50%)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29,93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2,62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08723"/>
          <a:ext cx="8784976" cy="5614516"/>
        </p:xfrm>
        <a:graphic>
          <a:graphicData uri="http://schemas.openxmlformats.org/drawingml/2006/table">
            <a:tbl>
              <a:tblPr/>
              <a:tblGrid>
                <a:gridCol w="757325"/>
                <a:gridCol w="3332233"/>
                <a:gridCol w="2336901"/>
                <a:gridCol w="2358517"/>
              </a:tblGrid>
              <a:tr h="1091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%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33,34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13,34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81,82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9,09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78,58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28,58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6,67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 gridSpan="4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0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45,98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11,76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2476</TotalTime>
  <Words>270</Words>
  <Application>Microsoft Office PowerPoint</Application>
  <PresentationFormat>Экран (4:3)</PresentationFormat>
  <Paragraphs>158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геометрии  в 9-х классах  Плавского района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284</cp:revision>
  <dcterms:created xsi:type="dcterms:W3CDTF">2013-01-09T08:17:17Z</dcterms:created>
  <dcterms:modified xsi:type="dcterms:W3CDTF">2015-12-21T13:02:31Z</dcterms:modified>
</cp:coreProperties>
</file>